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8940-29E6-42EE-B361-CB020DDA77F9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6B0FD-568B-4BBF-A1EA-D9C423B47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278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8940-29E6-42EE-B361-CB020DDA77F9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6B0FD-568B-4BBF-A1EA-D9C423B47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022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8940-29E6-42EE-B361-CB020DDA77F9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6B0FD-568B-4BBF-A1EA-D9C423B47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048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8940-29E6-42EE-B361-CB020DDA77F9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6B0FD-568B-4BBF-A1EA-D9C423B47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686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8940-29E6-42EE-B361-CB020DDA77F9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6B0FD-568B-4BBF-A1EA-D9C423B47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77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8940-29E6-42EE-B361-CB020DDA77F9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6B0FD-568B-4BBF-A1EA-D9C423B47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986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8940-29E6-42EE-B361-CB020DDA77F9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6B0FD-568B-4BBF-A1EA-D9C423B47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252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8940-29E6-42EE-B361-CB020DDA77F9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6B0FD-568B-4BBF-A1EA-D9C423B47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5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8940-29E6-42EE-B361-CB020DDA77F9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6B0FD-568B-4BBF-A1EA-D9C423B47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69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8940-29E6-42EE-B361-CB020DDA77F9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6B0FD-568B-4BBF-A1EA-D9C423B47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55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8940-29E6-42EE-B361-CB020DDA77F9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6B0FD-568B-4BBF-A1EA-D9C423B47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317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D8940-29E6-42EE-B361-CB020DDA77F9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6B0FD-568B-4BBF-A1EA-D9C423B47E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36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Room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did I do?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Scan your H drive, blog, for ideas…..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What did I learn?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Think and reflect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343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Transition Room</vt:lpstr>
    </vt:vector>
  </TitlesOfParts>
  <Company>DMPS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Transition Room</dc:title>
  <dc:creator>McCracken, Gene</dc:creator>
  <cp:lastModifiedBy>McCracken, Gene</cp:lastModifiedBy>
  <cp:revision>1</cp:revision>
  <dcterms:created xsi:type="dcterms:W3CDTF">2011-09-26T18:41:57Z</dcterms:created>
  <dcterms:modified xsi:type="dcterms:W3CDTF">2011-09-26T18:45:25Z</dcterms:modified>
</cp:coreProperties>
</file>